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7" r:id="rId4"/>
    <p:sldId id="260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6"/>
    <a:srgbClr val="CCFFCC"/>
    <a:srgbClr val="00CCFF"/>
    <a:srgbClr val="99FFCC"/>
    <a:srgbClr val="CCFFFF"/>
    <a:srgbClr val="A9F1EA"/>
    <a:srgbClr val="EEFAFE"/>
    <a:srgbClr val="E4E4E5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4" autoAdjust="0"/>
  </p:normalViewPr>
  <p:slideViewPr>
    <p:cSldViewPr snapToGrid="0">
      <p:cViewPr varScale="1">
        <p:scale>
          <a:sx n="76" d="100"/>
          <a:sy n="76" d="100"/>
        </p:scale>
        <p:origin x="91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0644-72B8-4B74-9BF2-951E65930860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645E-1896-4806-8DF4-D7B277FC6D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817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65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054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14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745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326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404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720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220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245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60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896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AFE9-67A6-4576-8526-7E70F748F1A3}" type="datetimeFigureOut">
              <a:rPr lang="lt-LT" smtClean="0"/>
              <a:t>2021-01-21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444B-44E9-47EB-997B-CD5B9B3D265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67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Pustonia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TM03090430[[fn=Juostinė]]</Template>
  <TotalTime>11035</TotalTime>
  <Words>0</Words>
  <Application>Microsoft Office PowerPoint</Application>
  <PresentationFormat>Plačiaekranė</PresentationFormat>
  <Paragraphs>0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Factus Dominus</dc:creator>
  <cp:lastModifiedBy>AB CD</cp:lastModifiedBy>
  <cp:revision>343</cp:revision>
  <dcterms:created xsi:type="dcterms:W3CDTF">2019-03-25T07:49:30Z</dcterms:created>
  <dcterms:modified xsi:type="dcterms:W3CDTF">2021-01-21T17:25:47Z</dcterms:modified>
</cp:coreProperties>
</file>